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6" r:id="rId5"/>
    <p:sldId id="275" r:id="rId6"/>
    <p:sldId id="276" r:id="rId7"/>
    <p:sldId id="277" r:id="rId8"/>
    <p:sldId id="278" r:id="rId9"/>
    <p:sldId id="259" r:id="rId10"/>
    <p:sldId id="269" r:id="rId11"/>
    <p:sldId id="260" r:id="rId12"/>
    <p:sldId id="261" r:id="rId13"/>
    <p:sldId id="262" r:id="rId14"/>
    <p:sldId id="268" r:id="rId15"/>
    <p:sldId id="263" r:id="rId16"/>
    <p:sldId id="264" r:id="rId17"/>
    <p:sldId id="267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619D-96B8-4144-97DD-F3BEB610CADB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A1A2-F35F-4094-BD6D-C20488AC8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72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619D-96B8-4144-97DD-F3BEB610CADB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A1A2-F35F-4094-BD6D-C20488AC8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80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619D-96B8-4144-97DD-F3BEB610CADB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A1A2-F35F-4094-BD6D-C20488AC86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011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619D-96B8-4144-97DD-F3BEB610CADB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A1A2-F35F-4094-BD6D-C20488AC8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057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619D-96B8-4144-97DD-F3BEB610CADB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A1A2-F35F-4094-BD6D-C20488AC86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9237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619D-96B8-4144-97DD-F3BEB610CADB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A1A2-F35F-4094-BD6D-C20488AC8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067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619D-96B8-4144-97DD-F3BEB610CADB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A1A2-F35F-4094-BD6D-C20488AC8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820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619D-96B8-4144-97DD-F3BEB610CADB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A1A2-F35F-4094-BD6D-C20488AC8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985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619D-96B8-4144-97DD-F3BEB610CADB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A1A2-F35F-4094-BD6D-C20488AC8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010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619D-96B8-4144-97DD-F3BEB610CADB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A1A2-F35F-4094-BD6D-C20488AC8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771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619D-96B8-4144-97DD-F3BEB610CADB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A1A2-F35F-4094-BD6D-C20488AC8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02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619D-96B8-4144-97DD-F3BEB610CADB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A1A2-F35F-4094-BD6D-C20488AC8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012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619D-96B8-4144-97DD-F3BEB610CADB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A1A2-F35F-4094-BD6D-C20488AC8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449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619D-96B8-4144-97DD-F3BEB610CADB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A1A2-F35F-4094-BD6D-C20488AC8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049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619D-96B8-4144-97DD-F3BEB610CADB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A1A2-F35F-4094-BD6D-C20488AC8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740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619D-96B8-4144-97DD-F3BEB610CADB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A1A2-F35F-4094-BD6D-C20488AC8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111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4619D-96B8-4144-97DD-F3BEB610CADB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0B0A1A2-F35F-4094-BD6D-C20488AC8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008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24544" y="2492896"/>
            <a:ext cx="6633786" cy="16463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Психологическая подготовка к экзаменам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5157192"/>
            <a:ext cx="7848872" cy="144016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МБОУ СОШ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с.Дзуарикау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Педагог- психолог: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ЧерёмушкинаЛ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.В.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428604"/>
            <a:ext cx="8183880" cy="1051560"/>
          </a:xfrm>
        </p:spPr>
        <p:txBody>
          <a:bodyPr/>
          <a:lstStyle/>
          <a:p>
            <a:r>
              <a:rPr lang="ru-RU" dirty="0" smtClean="0"/>
              <a:t>        Самопознание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988840"/>
            <a:ext cx="8146072" cy="3770724"/>
          </a:xfrm>
        </p:spPr>
        <p:txBody>
          <a:bodyPr/>
          <a:lstStyle/>
          <a:p>
            <a:r>
              <a:rPr lang="ru-RU" dirty="0" smtClean="0"/>
              <a:t>Для начала определите, кто Вы - "</a:t>
            </a:r>
            <a:r>
              <a:rPr lang="ru-RU" b="1" dirty="0" smtClean="0"/>
              <a:t>сова</a:t>
            </a:r>
            <a:r>
              <a:rPr lang="ru-RU" dirty="0" smtClean="0"/>
              <a:t>" или "</a:t>
            </a:r>
            <a:r>
              <a:rPr lang="ru-RU" b="1" dirty="0" smtClean="0"/>
              <a:t>жаворонок</a:t>
            </a:r>
            <a:r>
              <a:rPr lang="en-US" dirty="0" smtClean="0"/>
              <a:t>”</a:t>
            </a:r>
            <a:endParaRPr lang="ru-RU" dirty="0" smtClean="0"/>
          </a:p>
          <a:p>
            <a:r>
              <a:rPr lang="ru-RU" dirty="0" smtClean="0"/>
              <a:t> В зависимости от этого максимально загрузите утренние или, напротив, вечерние часы</a:t>
            </a:r>
          </a:p>
          <a:p>
            <a:r>
              <a:rPr lang="ru-RU" dirty="0" smtClean="0"/>
              <a:t>Наиболее цепкая память между </a:t>
            </a:r>
            <a:r>
              <a:rPr lang="ru-RU" b="1" dirty="0" smtClean="0"/>
              <a:t>8 и 12 </a:t>
            </a:r>
            <a:r>
              <a:rPr lang="ru-RU" dirty="0" smtClean="0"/>
              <a:t>часами дня и в </a:t>
            </a:r>
            <a:r>
              <a:rPr lang="ru-RU" b="1" dirty="0" smtClean="0"/>
              <a:t>17- 21 </a:t>
            </a:r>
            <a:r>
              <a:rPr lang="ru-RU" dirty="0" smtClean="0"/>
              <a:t>часов вечера.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0"/>
            <a:ext cx="8183880" cy="1051560"/>
          </a:xfrm>
        </p:spPr>
        <p:txBody>
          <a:bodyPr/>
          <a:lstStyle/>
          <a:p>
            <a:r>
              <a:rPr lang="ru-RU" dirty="0" smtClean="0"/>
              <a:t>	Самопознание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183880" cy="490233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b="1" dirty="0" smtClean="0"/>
              <a:t>Жаворонок</a:t>
            </a:r>
            <a:r>
              <a:rPr lang="ru-RU" dirty="0" smtClean="0"/>
              <a:t> – Вы без проблем просыпаетесь рано утром, Ваша работоспособность максимальна в первой половине дня, затем она постепенно снижается</a:t>
            </a:r>
          </a:p>
          <a:p>
            <a:endParaRPr lang="ru-RU" dirty="0" smtClean="0"/>
          </a:p>
          <a:p>
            <a:r>
              <a:rPr lang="ru-RU" b="1" dirty="0" smtClean="0"/>
              <a:t>Голубь </a:t>
            </a:r>
            <a:r>
              <a:rPr lang="ru-RU" dirty="0" smtClean="0"/>
              <a:t>– Вы не любите рано вставать и поздно ложиться. Работоспособность одинакова на протяжении всего дня</a:t>
            </a:r>
          </a:p>
          <a:p>
            <a:endParaRPr lang="ru-RU" dirty="0" smtClean="0"/>
          </a:p>
          <a:p>
            <a:r>
              <a:rPr lang="ru-RU" b="1" dirty="0" smtClean="0"/>
              <a:t>Сова </a:t>
            </a:r>
            <a:r>
              <a:rPr lang="ru-RU" dirty="0" smtClean="0"/>
              <a:t>– Ваша работоспособность наибольшая во второй половине дня и может длиться до поздней ночи. Вам трудно вставать по утрам и настраиваться на работу до обеда.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0"/>
            <a:ext cx="8183880" cy="1051560"/>
          </a:xfrm>
        </p:spPr>
        <p:txBody>
          <a:bodyPr/>
          <a:lstStyle/>
          <a:p>
            <a:r>
              <a:rPr lang="ru-RU" dirty="0" smtClean="0"/>
              <a:t>         Тайм-менеджмент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15370" cy="47863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Тайм-менеджмент</a:t>
            </a:r>
            <a:r>
              <a:rPr lang="ru-RU" dirty="0" smtClean="0"/>
              <a:t> – это эффективное управление временем.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Для успешной подготовки к экзаменам </a:t>
            </a:r>
            <a:r>
              <a:rPr lang="ru-RU" b="1" dirty="0" smtClean="0"/>
              <a:t>необходимо</a:t>
            </a:r>
            <a:r>
              <a:rPr lang="ru-RU" dirty="0" smtClean="0"/>
              <a:t> рационально </a:t>
            </a:r>
          </a:p>
          <a:p>
            <a:pPr>
              <a:buNone/>
            </a:pPr>
            <a:r>
              <a:rPr lang="ru-RU" dirty="0" smtClean="0"/>
              <a:t>использовать время: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изучить свой биоритм</a:t>
            </a:r>
          </a:p>
          <a:p>
            <a:r>
              <a:rPr lang="ru-RU" dirty="0" smtClean="0"/>
              <a:t>составить план подготовки к экзамену</a:t>
            </a:r>
          </a:p>
          <a:p>
            <a:r>
              <a:rPr lang="ru-RU" dirty="0" smtClean="0"/>
              <a:t>использовать приёмы управления временем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0"/>
            <a:ext cx="8183880" cy="1051560"/>
          </a:xfrm>
        </p:spPr>
        <p:txBody>
          <a:bodyPr/>
          <a:lstStyle/>
          <a:p>
            <a:r>
              <a:rPr lang="ru-RU" dirty="0" smtClean="0"/>
              <a:t>Тайм-менеджмент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429684" cy="5214974"/>
          </a:xfrm>
        </p:spPr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Наведите </a:t>
            </a:r>
            <a:r>
              <a:rPr lang="ru-RU" b="1" dirty="0" smtClean="0"/>
              <a:t>порядок </a:t>
            </a:r>
            <a:r>
              <a:rPr lang="ru-RU" dirty="0" smtClean="0"/>
              <a:t>на рабочем столе и уберите все лишнее. Не пытайтесь быть эффективными в хаосе, ссылаясь на вашу «творческую натуру». В биографиях великих творческих людей масса примеров жесточайшей организованности и тщательного упорядочения дел</a:t>
            </a:r>
          </a:p>
          <a:p>
            <a:endParaRPr lang="ru-RU" dirty="0" smtClean="0"/>
          </a:p>
          <a:p>
            <a:r>
              <a:rPr lang="ru-RU" dirty="0" smtClean="0"/>
              <a:t>Начинайте работу с </a:t>
            </a:r>
            <a:r>
              <a:rPr lang="ru-RU" b="1" dirty="0" smtClean="0"/>
              <a:t>планирования</a:t>
            </a:r>
            <a:r>
              <a:rPr lang="ru-RU" dirty="0" smtClean="0"/>
              <a:t>, подготовки места для занятий – это позволит настроиться на рабочий режим. </a:t>
            </a:r>
          </a:p>
          <a:p>
            <a:endParaRPr lang="ru-RU" dirty="0" smtClean="0"/>
          </a:p>
          <a:p>
            <a:r>
              <a:rPr lang="ru-RU" dirty="0" smtClean="0"/>
              <a:t>Составьте список дел, упорядоченный по важности</a:t>
            </a:r>
          </a:p>
          <a:p>
            <a:endParaRPr lang="ru-RU" dirty="0" smtClean="0"/>
          </a:p>
          <a:p>
            <a:r>
              <a:rPr lang="ru-RU" dirty="0" smtClean="0"/>
              <a:t>Приём «</a:t>
            </a:r>
            <a:r>
              <a:rPr lang="ru-RU" b="1" dirty="0" smtClean="0"/>
              <a:t>7±2</a:t>
            </a:r>
            <a:r>
              <a:rPr lang="ru-RU" dirty="0" smtClean="0"/>
              <a:t>» – держите в поле внимания не более этого количества дел в день</a:t>
            </a:r>
          </a:p>
          <a:p>
            <a:endParaRPr lang="ru-RU" dirty="0" smtClean="0"/>
          </a:p>
          <a:p>
            <a:pPr lvl="0"/>
            <a:r>
              <a:rPr lang="ru-RU" dirty="0" smtClean="0"/>
              <a:t>Не отвлекайтесь на «</a:t>
            </a:r>
            <a:r>
              <a:rPr lang="ru-RU" b="1" dirty="0" err="1" smtClean="0"/>
              <a:t>хронофаги</a:t>
            </a:r>
            <a:r>
              <a:rPr lang="ru-RU" dirty="0" smtClean="0"/>
              <a:t>» («в контакте», переписка, поиск в интернете, телевизор). 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Поставьте задачу на предстоящий </a:t>
            </a:r>
            <a:r>
              <a:rPr lang="ru-RU" b="1" dirty="0" smtClean="0"/>
              <a:t>час</a:t>
            </a:r>
            <a:r>
              <a:rPr lang="ru-RU" dirty="0" smtClean="0"/>
              <a:t>, доводите её до конца, не разбрасываясь на внешние помехи.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0120" y="-142900"/>
            <a:ext cx="8183880" cy="1051560"/>
          </a:xfrm>
        </p:spPr>
        <p:txBody>
          <a:bodyPr/>
          <a:lstStyle/>
          <a:p>
            <a:r>
              <a:rPr lang="ru-RU" dirty="0" smtClean="0"/>
              <a:t>         Как готовиться?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928670"/>
            <a:ext cx="8141046" cy="5756168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Выключи музыку и телевизор. Продуктивная умственная деятельность возможна лишь в условиях тишины</a:t>
            </a:r>
          </a:p>
          <a:p>
            <a:pPr lvl="0"/>
            <a:endParaRPr lang="ru-RU" dirty="0" smtClean="0"/>
          </a:p>
          <a:p>
            <a:r>
              <a:rPr lang="ru-RU" dirty="0" smtClean="0"/>
              <a:t>Можно ввести в интерьер для занятий желтый и фиолетовый цвета, так как они повышают интеллектуальную активность. Достаточно какой-то иллюстрации или календаря в таких тонах</a:t>
            </a:r>
          </a:p>
          <a:p>
            <a:pPr lvl="0"/>
            <a:endParaRPr lang="ru-RU" dirty="0" smtClean="0"/>
          </a:p>
          <a:p>
            <a:r>
              <a:rPr lang="ru-RU" dirty="0" smtClean="0"/>
              <a:t>Начинай работу с самого простого (составление плана работы на сегодня), чтобы постепенно «вработаться»</a:t>
            </a:r>
          </a:p>
          <a:p>
            <a:pPr>
              <a:buNone/>
            </a:pPr>
            <a:endParaRPr lang="ru-RU" dirty="0" smtClean="0"/>
          </a:p>
          <a:p>
            <a:pPr lvl="0"/>
            <a:r>
              <a:rPr lang="ru-RU" dirty="0" smtClean="0"/>
              <a:t>Учи материал по вопросам. Прочитав вопрос, кратко законспектируй с учебника ответ в тетради, затем прочитай вслух, закрой тетрадь и повтори.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При изучении вопроса  полезно структурировать материал, то есть составлять схемы, рисунки, план.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683946" cy="1051560"/>
          </a:xfrm>
        </p:spPr>
        <p:txBody>
          <a:bodyPr>
            <a:normAutofit/>
          </a:bodyPr>
          <a:lstStyle/>
          <a:p>
            <a:r>
              <a:rPr lang="ru-RU" dirty="0" smtClean="0"/>
              <a:t>	Управление своими эмоциями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183880" cy="4187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Для успешной сдачи экзамена нужно сосредоточенное и спокойное состояние.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Умеренная тревожность мобилизует силы организма, повышает умственную активность.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Однако, если волнение мешает сосредоточиться, можно применить навыки управления своими эмоциями.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8183880" cy="1051560"/>
          </a:xfrm>
        </p:spPr>
        <p:txBody>
          <a:bodyPr>
            <a:normAutofit/>
          </a:bodyPr>
          <a:lstStyle/>
          <a:p>
            <a:r>
              <a:rPr lang="ru-RU" dirty="0" smtClean="0"/>
              <a:t>Управление своими эмоциями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000108"/>
            <a:ext cx="7929618" cy="49292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	</a:t>
            </a:r>
          </a:p>
          <a:p>
            <a:r>
              <a:rPr lang="ru-RU" b="1" dirty="0" smtClean="0"/>
              <a:t>Аутотренинг</a:t>
            </a:r>
            <a:r>
              <a:rPr lang="ru-RU" dirty="0" smtClean="0"/>
              <a:t> позволяет человеку создать подходящий настрой, добиться спокойствия и уверенности. Например: «Все хорошо в моем мире. Я уверен и спокоен. Я быстро вспоминаю весь материал. Я сосредоточен»</a:t>
            </a:r>
          </a:p>
          <a:p>
            <a:endParaRPr lang="ru-RU" dirty="0" smtClean="0"/>
          </a:p>
          <a:p>
            <a:r>
              <a:rPr lang="ru-RU" b="1" dirty="0" smtClean="0"/>
              <a:t>Позитивный настрой </a:t>
            </a:r>
            <a:r>
              <a:rPr lang="ru-RU" dirty="0" smtClean="0"/>
              <a:t>– вспомните ситуацию, где Вы проявили смелость, сообразительность и находчивость. Это укрепит Вашу веру в себя и свои способности.</a:t>
            </a:r>
          </a:p>
          <a:p>
            <a:endParaRPr lang="ru-RU" dirty="0" smtClean="0"/>
          </a:p>
          <a:p>
            <a:r>
              <a:rPr lang="ru-RU" dirty="0" smtClean="0"/>
              <a:t> </a:t>
            </a:r>
            <a:r>
              <a:rPr lang="ru-RU" b="1" dirty="0" smtClean="0"/>
              <a:t>Растопить узоры на стекле. </a:t>
            </a:r>
            <a:r>
              <a:rPr lang="ru-RU" dirty="0" smtClean="0"/>
              <a:t>Глубоко вдохните, не поднимая плеч. Медленно выдохните как будто вы собираетесь растопить снежные узоры на стекле. Повторите упражнение несколько раз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8183880" cy="1051560"/>
          </a:xfrm>
        </p:spPr>
        <p:txBody>
          <a:bodyPr>
            <a:normAutofit/>
          </a:bodyPr>
          <a:lstStyle/>
          <a:p>
            <a:r>
              <a:rPr lang="ru-RU" dirty="0" smtClean="0"/>
              <a:t>Управление своими эмоциями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8176422" cy="5021750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/>
              <a:t>Визуализация</a:t>
            </a:r>
          </a:p>
          <a:p>
            <a:pPr>
              <a:buNone/>
            </a:pPr>
            <a:r>
              <a:rPr lang="ru-RU" dirty="0" smtClean="0"/>
              <a:t>Закройте глаза и представьте, как вы идете по улице </a:t>
            </a:r>
            <a:r>
              <a:rPr lang="ru-RU" b="1" dirty="0" smtClean="0"/>
              <a:t>старого города</a:t>
            </a:r>
            <a:r>
              <a:rPr lang="ru-RU" dirty="0" smtClean="0"/>
              <a:t>, по мощеной булыжником дороге, мимо старинных  домов с замысловатой архитектурой. </a:t>
            </a:r>
          </a:p>
          <a:p>
            <a:pPr>
              <a:buNone/>
            </a:pPr>
            <a:r>
              <a:rPr lang="ru-RU" dirty="0" smtClean="0"/>
              <a:t>Вы видите старый храм и направляетесь к нему. Поднимаетесь по каменным ступеням и открываете </a:t>
            </a:r>
            <a:r>
              <a:rPr lang="ru-RU" b="1" dirty="0" smtClean="0"/>
              <a:t>резные двери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Вы в храме тишины. Не слышно ни звука, только </a:t>
            </a:r>
            <a:r>
              <a:rPr lang="ru-RU" b="1" dirty="0" smtClean="0"/>
              <a:t>спокойствие и тишина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Прислушайтесь к себе, </a:t>
            </a:r>
          </a:p>
          <a:p>
            <a:pPr>
              <a:buNone/>
            </a:pPr>
            <a:r>
              <a:rPr lang="ru-RU" dirty="0" smtClean="0"/>
              <a:t>нравится ли вам здесь? </a:t>
            </a:r>
          </a:p>
          <a:p>
            <a:pPr>
              <a:buNone/>
            </a:pPr>
            <a:r>
              <a:rPr lang="ru-RU" dirty="0" smtClean="0"/>
              <a:t>Почувствуйте покой и благодать </a:t>
            </a:r>
          </a:p>
          <a:p>
            <a:pPr>
              <a:buNone/>
            </a:pPr>
            <a:r>
              <a:rPr lang="ru-RU" dirty="0" smtClean="0"/>
              <a:t>этого места. </a:t>
            </a:r>
          </a:p>
          <a:p>
            <a:pPr>
              <a:buNone/>
            </a:pPr>
            <a:r>
              <a:rPr lang="ru-RU" dirty="0" smtClean="0"/>
              <a:t>Медленно открывайте глаза.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285728"/>
            <a:ext cx="8183880" cy="1051560"/>
          </a:xfrm>
        </p:spPr>
        <p:txBody>
          <a:bodyPr/>
          <a:lstStyle/>
          <a:p>
            <a:r>
              <a:rPr lang="ru-RU" dirty="0" smtClean="0"/>
              <a:t>Полезные советы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183880" cy="4187952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Активность внимания повышают жестикуляция, ходьба, гимнастические упражнения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Обязательно чередуй работу и отдых, так как монотонность и однообразие в работе понижают активность мозговой деятельности. Поэтому необходимо через каждые 30-40 минут делать паузу на 10 минут, чтобы дать мозгу отдохнуть.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8183880" cy="1051560"/>
          </a:xfrm>
        </p:spPr>
        <p:txBody>
          <a:bodyPr/>
          <a:lstStyle/>
          <a:p>
            <a:r>
              <a:rPr lang="ru-RU" dirty="0" smtClean="0"/>
              <a:t>На экзамене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501122" cy="5072098"/>
          </a:xfrm>
        </p:spPr>
        <p:txBody>
          <a:bodyPr>
            <a:normAutofit/>
          </a:bodyPr>
          <a:lstStyle/>
          <a:p>
            <a:endParaRPr lang="ru-RU" b="1" i="1" dirty="0" smtClean="0"/>
          </a:p>
          <a:p>
            <a:r>
              <a:rPr lang="ru-RU" b="1" i="1" dirty="0" smtClean="0"/>
              <a:t>Будь внимателен! </a:t>
            </a:r>
            <a:r>
              <a:rPr lang="ru-RU" dirty="0" smtClean="0"/>
              <a:t>В начале тестирования тебе сообщат необходимую информацию – как заполнять бланк. Выполняй инструкцию внимательно</a:t>
            </a:r>
          </a:p>
          <a:p>
            <a:endParaRPr lang="ru-RU" dirty="0" smtClean="0"/>
          </a:p>
          <a:p>
            <a:r>
              <a:rPr lang="ru-RU" b="1" i="1" dirty="0" smtClean="0"/>
              <a:t>Читай задание до конца!</a:t>
            </a:r>
            <a:r>
              <a:rPr lang="ru-RU" dirty="0" smtClean="0"/>
              <a:t> Спешка не должна приводить к тому, что ты стараешься понять условия задания "по первым словам" и достраиваешь концовку в собственном воображении. Это верный способ совершить досадные ошибки в самых легких вопросах.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0120" y="0"/>
            <a:ext cx="8183880" cy="1051560"/>
          </a:xfrm>
        </p:spPr>
        <p:txBody>
          <a:bodyPr/>
          <a:lstStyle/>
          <a:p>
            <a:r>
              <a:rPr lang="ru-RU" dirty="0" smtClean="0"/>
              <a:t>               Введение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72816"/>
            <a:ext cx="8183880" cy="3772434"/>
          </a:xfrm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Экзамен</a:t>
            </a:r>
            <a:r>
              <a:rPr lang="ru-RU" b="1" dirty="0" smtClean="0"/>
              <a:t> </a:t>
            </a:r>
            <a:r>
              <a:rPr lang="ru-RU" dirty="0" smtClean="0"/>
              <a:t>является значимым событием, для успешного прохождения которого важен определенный </a:t>
            </a:r>
            <a:r>
              <a:rPr lang="ru-RU" b="1" dirty="0" smtClean="0"/>
              <a:t>психологический настрой.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На наших занятиях мы рассмотрим </a:t>
            </a:r>
            <a:r>
              <a:rPr lang="ru-RU" b="1" i="1" dirty="0" smtClean="0"/>
              <a:t>средства</a:t>
            </a:r>
            <a:r>
              <a:rPr lang="ru-RU" dirty="0" smtClean="0"/>
              <a:t>, позволяющее эффективно подготовиться к экзамену и успешно сдать его.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14290"/>
            <a:ext cx="8183880" cy="1051560"/>
          </a:xfrm>
        </p:spPr>
        <p:txBody>
          <a:bodyPr/>
          <a:lstStyle/>
          <a:p>
            <a:r>
              <a:rPr lang="ru-RU" dirty="0" smtClean="0"/>
              <a:t>На экзамене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15370" cy="5000660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Начни с легкого!</a:t>
            </a:r>
            <a:r>
              <a:rPr lang="ru-RU" dirty="0" smtClean="0"/>
              <a:t> Начни отвечать на те вопросы, в знании которых ты не сомневаешься</a:t>
            </a:r>
          </a:p>
          <a:p>
            <a:endParaRPr lang="ru-RU" dirty="0" smtClean="0"/>
          </a:p>
          <a:p>
            <a:r>
              <a:rPr lang="ru-RU" b="1" i="1" dirty="0" smtClean="0"/>
              <a:t>Пропускай!</a:t>
            </a:r>
            <a:r>
              <a:rPr lang="ru-RU" dirty="0" smtClean="0"/>
              <a:t> Надо научиться пропускать трудные или непонятные задания. Помни: в тексте всегда найдутся такие вопросы, с которыми ты обязательно справишься</a:t>
            </a:r>
          </a:p>
          <a:p>
            <a:endParaRPr lang="ru-RU" dirty="0" smtClean="0"/>
          </a:p>
          <a:p>
            <a:r>
              <a:rPr lang="ru-RU" b="1" i="1" dirty="0" smtClean="0"/>
              <a:t>Запланируй два круга!</a:t>
            </a:r>
            <a:r>
              <a:rPr lang="ru-RU" dirty="0" smtClean="0"/>
              <a:t> Рассчитай время так, чтобы за две трети всего отведенного времени пройтись по всем легким а потом спокойно вернуться и подумать над трудными, которые тебе вначале пришлось пропустить (второй круг).</a:t>
            </a:r>
          </a:p>
          <a:p>
            <a:endParaRPr lang="ru-RU" dirty="0" smtClean="0">
              <a:solidFill>
                <a:srgbClr val="8409FF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0"/>
            <a:ext cx="8183880" cy="1051560"/>
          </a:xfrm>
        </p:spPr>
        <p:txBody>
          <a:bodyPr/>
          <a:lstStyle/>
          <a:p>
            <a:r>
              <a:rPr lang="ru-RU" dirty="0" smtClean="0"/>
              <a:t>На экзамене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88840"/>
            <a:ext cx="8183880" cy="4187952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Не бойся!</a:t>
            </a:r>
            <a:r>
              <a:rPr lang="ru-RU" dirty="0" smtClean="0"/>
              <a:t> Жесткие рамки времени не должны влиять на качество твоих ответов. Перед тем, как вписать ответ, перечитай вопрос дважды и убедись, что ты правильно понял, что от тебя требуется</a:t>
            </a:r>
          </a:p>
          <a:p>
            <a:endParaRPr lang="ru-RU" dirty="0" smtClean="0"/>
          </a:p>
          <a:p>
            <a:r>
              <a:rPr lang="ru-RU" b="1" i="1" dirty="0" smtClean="0"/>
              <a:t>Не огорчайся!</a:t>
            </a:r>
            <a:r>
              <a:rPr lang="ru-RU" dirty="0" smtClean="0"/>
              <a:t> Стремись выполнить все задания, но помни, что на практике это не всегда реально. Учитывай, что количество решенных тобой заданий вполне может оказаться достаточным для хорошей оценки.</a:t>
            </a:r>
          </a:p>
          <a:p>
            <a:endParaRPr lang="ru-RU" dirty="0" smtClean="0">
              <a:solidFill>
                <a:srgbClr val="8409FF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571480"/>
            <a:ext cx="8183880" cy="1051560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8" y="5184"/>
            <a:ext cx="9128922" cy="68994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/>
          <a:lstStyle/>
          <a:p>
            <a:r>
              <a:rPr lang="ru-RU" dirty="0" smtClean="0"/>
              <a:t>		План занятия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183880" cy="418795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Самопознание </a:t>
            </a:r>
          </a:p>
          <a:p>
            <a:endParaRPr lang="ru-RU" dirty="0" smtClean="0"/>
          </a:p>
          <a:p>
            <a:r>
              <a:rPr lang="ru-RU" dirty="0" smtClean="0"/>
              <a:t>Тайм-менджмент</a:t>
            </a:r>
          </a:p>
          <a:p>
            <a:endParaRPr lang="ru-RU" dirty="0" smtClean="0"/>
          </a:p>
          <a:p>
            <a:r>
              <a:rPr lang="ru-RU" dirty="0" smtClean="0"/>
              <a:t>Управление своими эмоциями</a:t>
            </a:r>
          </a:p>
          <a:p>
            <a:endParaRPr lang="ru-RU" dirty="0" smtClean="0"/>
          </a:p>
          <a:p>
            <a:r>
              <a:rPr lang="ru-RU" dirty="0" smtClean="0"/>
              <a:t>Как готовиться?</a:t>
            </a:r>
          </a:p>
          <a:p>
            <a:endParaRPr lang="ru-RU" dirty="0" smtClean="0"/>
          </a:p>
          <a:p>
            <a:r>
              <a:rPr lang="ru-RU" dirty="0" smtClean="0"/>
              <a:t>На экзамене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183880" cy="1051560"/>
          </a:xfrm>
        </p:spPr>
        <p:txBody>
          <a:bodyPr/>
          <a:lstStyle/>
          <a:p>
            <a:r>
              <a:rPr lang="ru-RU" dirty="0" smtClean="0"/>
              <a:t>		Самопознание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212484" cy="4613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Для эффективной подготовки к экзаменам необходимо знать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Свои сильные и слабые стороны</a:t>
            </a:r>
          </a:p>
          <a:p>
            <a:r>
              <a:rPr lang="ru-RU" dirty="0" smtClean="0"/>
              <a:t>Свой стиль учебной деятельности</a:t>
            </a:r>
          </a:p>
          <a:p>
            <a:r>
              <a:rPr lang="ru-RU" dirty="0" smtClean="0"/>
              <a:t>Особенности своего характера и темперамента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Мы пройдем </a:t>
            </a:r>
            <a:r>
              <a:rPr lang="ru-RU" b="1" dirty="0" smtClean="0"/>
              <a:t>тесты</a:t>
            </a:r>
            <a:r>
              <a:rPr lang="ru-RU" dirty="0" smtClean="0"/>
              <a:t> на определение типа темперамента и стиля деятельности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Вам будет дано интересное и  информативное </a:t>
            </a:r>
            <a:r>
              <a:rPr lang="ru-RU" b="1" dirty="0" smtClean="0"/>
              <a:t>задание</a:t>
            </a:r>
            <a:r>
              <a:rPr lang="ru-RU" dirty="0" smtClean="0"/>
              <a:t> для самостоятельного выполнения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0120" y="0"/>
            <a:ext cx="8183880" cy="1051560"/>
          </a:xfrm>
        </p:spPr>
        <p:txBody>
          <a:bodyPr/>
          <a:lstStyle/>
          <a:p>
            <a:r>
              <a:rPr lang="ru-RU" dirty="0" smtClean="0"/>
              <a:t>Самопознание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7929618" cy="3500462"/>
          </a:xfrm>
        </p:spPr>
        <p:txBody>
          <a:bodyPr>
            <a:normAutofit/>
          </a:bodyPr>
          <a:lstStyle/>
          <a:p>
            <a:r>
              <a:rPr lang="ru-RU" dirty="0" smtClean="0"/>
              <a:t>Сангвиник - у Вас живая мимика и выразительные движения, почти всегда хорошее приподнятое настроение. Вы легко привыкаете к новым обстоятельствам, можете работать долгое время не утомляясь. Однако Вы не всегда ответственно Выполняете то, что Вам не нужно или не интересно.</a:t>
            </a:r>
            <a:endParaRPr lang="ru-RU" dirty="0"/>
          </a:p>
        </p:txBody>
      </p:sp>
      <p:pic>
        <p:nvPicPr>
          <p:cNvPr id="4" name="Рисунок 3" descr="29632_900 - копия (2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728" y="4357694"/>
            <a:ext cx="6429375" cy="2152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8183880" cy="1051560"/>
          </a:xfrm>
        </p:spPr>
        <p:txBody>
          <a:bodyPr/>
          <a:lstStyle/>
          <a:p>
            <a:r>
              <a:rPr lang="ru-RU" dirty="0" smtClean="0"/>
              <a:t>Самопознание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7929618" cy="3429024"/>
          </a:xfrm>
        </p:spPr>
        <p:txBody>
          <a:bodyPr>
            <a:normAutofit/>
          </a:bodyPr>
          <a:lstStyle/>
          <a:p>
            <a:r>
              <a:rPr lang="ru-RU" dirty="0" smtClean="0"/>
              <a:t>Холерик - Вы бываете вспыльчивы, несдержанны, но легко забываете об обидах. Вы постоянны в своих стремлениях и интересах, настойчивы. Вы очень ответственны и переживаете за результат своих действий. Однако вы не всегда правильно распределяете силы и часто переутомляетесь, пытаясь сделать несколько дел сразу - нужно расставлять приоритеты.</a:t>
            </a:r>
          </a:p>
          <a:p>
            <a:endParaRPr lang="ru-RU" dirty="0"/>
          </a:p>
        </p:txBody>
      </p:sp>
      <p:pic>
        <p:nvPicPr>
          <p:cNvPr id="4" name="Рисунок 3" descr="29632_900 - копия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1604" y="4286256"/>
            <a:ext cx="6429375" cy="2114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0120" y="0"/>
            <a:ext cx="8183880" cy="1051560"/>
          </a:xfrm>
        </p:spPr>
        <p:txBody>
          <a:bodyPr/>
          <a:lstStyle/>
          <a:p>
            <a:r>
              <a:rPr lang="ru-RU" dirty="0" smtClean="0"/>
              <a:t>Самопознание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7926732" cy="3184400"/>
          </a:xfrm>
        </p:spPr>
        <p:txBody>
          <a:bodyPr>
            <a:normAutofit/>
          </a:bodyPr>
          <a:lstStyle/>
          <a:p>
            <a:r>
              <a:rPr lang="ru-RU" dirty="0" smtClean="0"/>
              <a:t>Флегматик – Вы отличаетесь выдержкой, терпеливостью и самообладанием. Вас трудно разозлить или опечалить. У Вас медленный темп движений и речи, однако взявшись за дело, Вы доводите его до конца, необходимо лишь правильно распределить время.</a:t>
            </a:r>
          </a:p>
          <a:p>
            <a:endParaRPr lang="ru-RU" dirty="0"/>
          </a:p>
        </p:txBody>
      </p:sp>
      <p:pic>
        <p:nvPicPr>
          <p:cNvPr id="4" name="Рисунок 3" descr="29632_90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3857628"/>
            <a:ext cx="6429375" cy="2095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0120" y="0"/>
            <a:ext cx="8183880" cy="1051560"/>
          </a:xfrm>
        </p:spPr>
        <p:txBody>
          <a:bodyPr/>
          <a:lstStyle/>
          <a:p>
            <a:r>
              <a:rPr lang="ru-RU" dirty="0" smtClean="0"/>
              <a:t>Самопознание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8183880" cy="4187952"/>
          </a:xfrm>
        </p:spPr>
        <p:txBody>
          <a:bodyPr>
            <a:normAutofit/>
          </a:bodyPr>
          <a:lstStyle/>
          <a:p>
            <a:r>
              <a:rPr lang="ru-RU" dirty="0" smtClean="0"/>
              <a:t>Меланхолик – Вы очень чувствительны, что позволяет Вам замечать то, что не видят другие. Для успешной работы Вам необходима эмоциональная поддержка окружающих и позитивный настрой.</a:t>
            </a:r>
            <a:endParaRPr lang="ru-RU" dirty="0"/>
          </a:p>
        </p:txBody>
      </p:sp>
      <p:pic>
        <p:nvPicPr>
          <p:cNvPr id="4" name="Рисунок 3" descr="29632_900 - копия (3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728" y="3714752"/>
            <a:ext cx="6429375" cy="2247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072494" cy="4902332"/>
          </a:xfrm>
        </p:spPr>
        <p:txBody>
          <a:bodyPr>
            <a:normAutofit/>
          </a:bodyPr>
          <a:lstStyle/>
          <a:p>
            <a:r>
              <a:rPr lang="ru-RU" b="1" dirty="0" smtClean="0"/>
              <a:t>Сангвиник</a:t>
            </a:r>
            <a:r>
              <a:rPr lang="ru-RU" dirty="0" smtClean="0"/>
              <a:t>: чтобы интерес к цели не </a:t>
            </a:r>
          </a:p>
          <a:p>
            <a:pPr>
              <a:buNone/>
            </a:pPr>
            <a:r>
              <a:rPr lang="ru-RU" dirty="0" smtClean="0"/>
              <a:t>   падал, его необходимо стимулировать, придумывая дополнительные бонусы</a:t>
            </a:r>
          </a:p>
          <a:p>
            <a:endParaRPr lang="ru-RU" dirty="0" smtClean="0"/>
          </a:p>
          <a:p>
            <a:r>
              <a:rPr lang="ru-RU" b="1" dirty="0" smtClean="0"/>
              <a:t>Флегматик</a:t>
            </a:r>
            <a:r>
              <a:rPr lang="ru-RU" dirty="0" smtClean="0"/>
              <a:t>: в работе весьма производителен, если компенсирует свою неспешность прилежанием</a:t>
            </a:r>
          </a:p>
          <a:p>
            <a:endParaRPr lang="ru-RU" dirty="0" smtClean="0"/>
          </a:p>
          <a:p>
            <a:r>
              <a:rPr lang="ru-RU" b="1" dirty="0" smtClean="0"/>
              <a:t>Холерик</a:t>
            </a:r>
            <a:r>
              <a:rPr lang="ru-RU" dirty="0" smtClean="0"/>
              <a:t>: большей эффективности достигнет, ставя небольшие, «близкие» цели и следя за расходом своих сил</a:t>
            </a:r>
          </a:p>
          <a:p>
            <a:endParaRPr lang="ru-RU" dirty="0" smtClean="0"/>
          </a:p>
          <a:p>
            <a:r>
              <a:rPr lang="ru-RU" b="1" dirty="0" smtClean="0"/>
              <a:t>Меланхолик</a:t>
            </a:r>
            <a:r>
              <a:rPr lang="ru-RU" dirty="0" smtClean="0"/>
              <a:t>: для большей эффективности необходимо заручиться эмоциональной поддержкой, создать комфортные условия для работы  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285852" y="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Самопознание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418</TotalTime>
  <Words>1073</Words>
  <Application>Microsoft Office PowerPoint</Application>
  <PresentationFormat>Экран (4:3)</PresentationFormat>
  <Paragraphs>139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Cambria</vt:lpstr>
      <vt:lpstr>Trebuchet MS</vt:lpstr>
      <vt:lpstr>Wingdings 3</vt:lpstr>
      <vt:lpstr>Грань</vt:lpstr>
      <vt:lpstr>Психологическая подготовка к экзаменам</vt:lpstr>
      <vt:lpstr>               Введение</vt:lpstr>
      <vt:lpstr>  План занятия</vt:lpstr>
      <vt:lpstr>  Самопознание</vt:lpstr>
      <vt:lpstr>Самопознание</vt:lpstr>
      <vt:lpstr>Самопознание</vt:lpstr>
      <vt:lpstr>Самопознание</vt:lpstr>
      <vt:lpstr>Самопознание</vt:lpstr>
      <vt:lpstr>Презентация PowerPoint</vt:lpstr>
      <vt:lpstr>        Самопознание</vt:lpstr>
      <vt:lpstr> Самопознание</vt:lpstr>
      <vt:lpstr>         Тайм-менеджмент</vt:lpstr>
      <vt:lpstr>Тайм-менеджмент</vt:lpstr>
      <vt:lpstr>         Как готовиться?</vt:lpstr>
      <vt:lpstr> Управление своими эмоциями</vt:lpstr>
      <vt:lpstr>Управление своими эмоциями</vt:lpstr>
      <vt:lpstr>Управление своими эмоциями</vt:lpstr>
      <vt:lpstr>Полезные советы</vt:lpstr>
      <vt:lpstr>На экзамене</vt:lpstr>
      <vt:lpstr>На экзамене</vt:lpstr>
      <vt:lpstr>На экзамене</vt:lpstr>
      <vt:lpstr> </vt:lpstr>
    </vt:vector>
  </TitlesOfParts>
  <Company>Школа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подготовка к экзаменам</dc:title>
  <dc:creator>Ученик</dc:creator>
  <cp:lastModifiedBy>ITS</cp:lastModifiedBy>
  <cp:revision>44</cp:revision>
  <dcterms:created xsi:type="dcterms:W3CDTF">2013-01-11T08:34:05Z</dcterms:created>
  <dcterms:modified xsi:type="dcterms:W3CDTF">2019-11-09T18:05:56Z</dcterms:modified>
</cp:coreProperties>
</file>